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0" r:id="rId1"/>
  </p:sldMasterIdLst>
  <p:notesMasterIdLst>
    <p:notesMasterId r:id="rId12"/>
  </p:notesMasterIdLst>
  <p:handoutMasterIdLst>
    <p:handoutMasterId r:id="rId13"/>
  </p:handoutMasterIdLst>
  <p:sldIdLst>
    <p:sldId id="296" r:id="rId2"/>
    <p:sldId id="309" r:id="rId3"/>
    <p:sldId id="322" r:id="rId4"/>
    <p:sldId id="325" r:id="rId5"/>
    <p:sldId id="326" r:id="rId6"/>
    <p:sldId id="331" r:id="rId7"/>
    <p:sldId id="332" r:id="rId8"/>
    <p:sldId id="333" r:id="rId9"/>
    <p:sldId id="335" r:id="rId10"/>
    <p:sldId id="336" r:id="rId11"/>
  </p:sldIdLst>
  <p:sldSz cx="9144000" cy="6858000" type="screen4x3"/>
  <p:notesSz cx="10021888" cy="68881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3399FF"/>
    <a:srgbClr val="C0C0C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90" autoAdjust="0"/>
    <p:restoredTop sz="94629" autoAdjust="0"/>
  </p:normalViewPr>
  <p:slideViewPr>
    <p:cSldViewPr>
      <p:cViewPr>
        <p:scale>
          <a:sx n="77" d="100"/>
          <a:sy n="77" d="100"/>
        </p:scale>
        <p:origin x="-1884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-3384" y="-126"/>
      </p:cViewPr>
      <p:guideLst>
        <p:guide orient="horz" pos="2169"/>
        <p:guide pos="315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813" cy="344488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l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76900" y="0"/>
            <a:ext cx="4343400" cy="344488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r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C71D350-74E3-4FD6-930D-68540BF58C9D}" type="datetimeFigureOut">
              <a:rPr lang="ru-RU"/>
              <a:pPr>
                <a:defRPr/>
              </a:pPr>
              <a:t>29.10.2019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42088"/>
            <a:ext cx="4341813" cy="344487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l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76900" y="6542088"/>
            <a:ext cx="4343400" cy="344487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r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4CDDD-B9E9-4568-BEA0-5159D9BFA8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813" cy="344488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l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6900" y="0"/>
            <a:ext cx="4343400" cy="344488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r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5519749-2FAA-4F9D-ABFD-FC7C8EB5D3A5}" type="datetimeFigureOut">
              <a:rPr lang="ru-RU"/>
              <a:pPr>
                <a:defRPr/>
              </a:pPr>
              <a:t>29.10.2019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87713" y="515938"/>
            <a:ext cx="3446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25" tIns="48312" rIns="96625" bIns="48312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713" y="3271838"/>
            <a:ext cx="8018462" cy="3100387"/>
          </a:xfrm>
          <a:prstGeom prst="rect">
            <a:avLst/>
          </a:prstGeom>
        </p:spPr>
        <p:txBody>
          <a:bodyPr vert="horz" lIns="96625" tIns="48312" rIns="96625" bIns="48312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1813" cy="344487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l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6900" y="6542088"/>
            <a:ext cx="4343400" cy="344487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r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9BB63BD-E042-4101-A343-F9DF5052E0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D4E1619-E401-4FC2-9467-D6B6AF1C46EE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1894D73-0260-4336-880D-D915962D6031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5509EFC9-A1AC-4CFE-847E-1B0FBEB022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1ED44-658B-44C7-99EB-D0CBAE4D08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766DED46-FAC6-4CDF-8D97-2AFFF5F360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46BF4-7015-4B48-A0E2-22CEE69F58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FE8F43D-8767-4660-B2BB-DAD2CE7C35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8F2A3-35DA-453F-B443-F326763DF4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C3F6F-5D46-4C2E-AB61-5617140A26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0877F-C2F5-4E1F-B2F0-8E407FDCDA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C096E-813B-4BD4-B42F-4B36A28994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251EB-C95C-4AF5-AE41-85AF148550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087E833-B4AD-4EE7-87F3-639BA13327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D7BD5538-3124-45F1-B40F-B88C4597D6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3" r:id="rId1"/>
    <p:sldLayoutId id="2147484216" r:id="rId2"/>
    <p:sldLayoutId id="2147484224" r:id="rId3"/>
    <p:sldLayoutId id="2147484217" r:id="rId4"/>
    <p:sldLayoutId id="2147484218" r:id="rId5"/>
    <p:sldLayoutId id="2147484219" r:id="rId6"/>
    <p:sldLayoutId id="2147484220" r:id="rId7"/>
    <p:sldLayoutId id="2147484221" r:id="rId8"/>
    <p:sldLayoutId id="2147484225" r:id="rId9"/>
    <p:sldLayoutId id="2147484222" r:id="rId10"/>
    <p:sldLayoutId id="214748422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059488" y="5643563"/>
            <a:ext cx="184150" cy="4619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endParaRPr lang="ru-RU" sz="2400" i="1" dirty="0">
              <a:ln w="18415" cmpd="sng">
                <a:solidFill>
                  <a:schemeClr val="tx1"/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50"/>
            <a:ext cx="2071688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2071670" y="3571876"/>
            <a:ext cx="5929354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r>
              <a:rPr lang="ru-RU" i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Нуриева Резеда </a:t>
            </a:r>
            <a:r>
              <a:rPr lang="ru-RU" i="1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Ривалевна</a:t>
            </a:r>
            <a:endParaRPr lang="ru-RU" i="1" dirty="0">
              <a:ln w="18415" cmpd="sng">
                <a:solidFill>
                  <a:schemeClr val="tx1"/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r>
              <a:rPr lang="ru-RU" i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МБОУДО «Дом детства и юношества» </a:t>
            </a:r>
          </a:p>
          <a:p>
            <a:pPr algn="r">
              <a:defRPr/>
            </a:pPr>
            <a:r>
              <a:rPr lang="ru-RU" i="1" dirty="0" err="1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Мамадышского</a:t>
            </a:r>
            <a:r>
              <a:rPr lang="ru-RU" i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</a:t>
            </a:r>
          </a:p>
          <a:p>
            <a:pPr algn="r">
              <a:defRPr/>
            </a:pPr>
            <a:r>
              <a:rPr lang="ru-RU" i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Республики Татарстан</a:t>
            </a:r>
          </a:p>
          <a:p>
            <a:pPr>
              <a:defRPr/>
            </a:pPr>
            <a:endParaRPr lang="ru-RU" sz="2000" i="1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28860" y="428604"/>
            <a:ext cx="54292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Республиканская  научно-практическая  конференция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«Музейная педагогика 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букваристика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экскурс в историю и современные тенденции развития»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8728" y="2428868"/>
            <a:ext cx="6286544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i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Значение музея в образовательном процессе</a:t>
            </a:r>
            <a:endParaRPr lang="ru-RU" sz="2400" i="1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CF9728-01F5-4EA4-9BBF-61A6EB88A2C5}" type="slidenum">
              <a:rPr lang="ru-RU"/>
              <a:pPr>
                <a:defRPr/>
              </a:pPr>
              <a:t>10</a:t>
            </a:fld>
            <a:endParaRPr lang="ru-RU"/>
          </a:p>
        </p:txBody>
      </p:sp>
      <p:sp>
        <p:nvSpPr>
          <p:cNvPr id="8196" name="Text Box 13"/>
          <p:cNvSpPr txBox="1">
            <a:spLocks noChangeArrowheads="1"/>
          </p:cNvSpPr>
          <p:nvPr/>
        </p:nvSpPr>
        <p:spPr bwMode="auto">
          <a:xfrm>
            <a:off x="152400" y="214290"/>
            <a:ext cx="81375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МУЗЕЙ «Молодая гвардия»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26629" name="Picture 2" descr="C:\Documents and Settings\User\Рабочий стол\выступлениегэ\музеи\IMG_99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071546"/>
            <a:ext cx="7034234" cy="531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5"/>
          <p:cNvSpPr txBox="1">
            <a:spLocks noChangeArrowheads="1"/>
          </p:cNvSpPr>
          <p:nvPr/>
        </p:nvSpPr>
        <p:spPr bwMode="auto">
          <a:xfrm>
            <a:off x="3714750" y="928688"/>
            <a:ext cx="11318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НАЧАЛО</a:t>
            </a:r>
          </a:p>
        </p:txBody>
      </p:sp>
      <p:sp>
        <p:nvSpPr>
          <p:cNvPr id="4" name="Овал 3"/>
          <p:cNvSpPr/>
          <p:nvPr/>
        </p:nvSpPr>
        <p:spPr>
          <a:xfrm>
            <a:off x="214313" y="428625"/>
            <a:ext cx="3857625" cy="229393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Участие подростков одновременно в рамках одного дела </a:t>
            </a:r>
          </a:p>
          <a:p>
            <a:pPr algn="ctr"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 нескольких видах  деятельности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Admin\Desktop\Резеда\Музей\кирмэн\Фотолар Голназга\DSC_00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3" y="428625"/>
            <a:ext cx="3786187" cy="2555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 descr="C:\Users\Admin\Desktop\Резеда\Музей\кирмэн\Фотолар Голназга\IMG_72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125" y="3071813"/>
            <a:ext cx="3927475" cy="2714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1" descr="SAM_0564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3" y="3357563"/>
            <a:ext cx="3838575" cy="2830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3"/>
          <p:cNvSpPr txBox="1">
            <a:spLocks noChangeArrowheads="1"/>
          </p:cNvSpPr>
          <p:nvPr/>
        </p:nvSpPr>
        <p:spPr bwMode="auto">
          <a:xfrm>
            <a:off x="142875" y="714375"/>
            <a:ext cx="3857625" cy="2193925"/>
          </a:xfrm>
          <a:prstGeom prst="flowChartPunchedTape">
            <a:avLst/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Вся программа интерактивная: </a:t>
            </a:r>
          </a:p>
          <a:p>
            <a:pPr algn="ctr">
              <a:defRPr/>
            </a:pP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играя — учимся. </a:t>
            </a:r>
          </a:p>
          <a:p>
            <a:pPr algn="ctr">
              <a:defRPr/>
            </a:pP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Исследуем древний город, участвуем в мастер-классах, познаем старые ремесла, погружаемся в историю</a:t>
            </a:r>
          </a:p>
        </p:txBody>
      </p:sp>
      <p:pic>
        <p:nvPicPr>
          <p:cNvPr id="4" name="Picture 3" descr="C:\Users\Admin\Desktop\Резеда\Музей\кирмэн\Фотолар Голназга\Музей\DSCN96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3429000"/>
            <a:ext cx="3975100" cy="2786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C:\Users\Admin\Desktop\Резеда\Музей\кирмэн\Фотолар Голназга\ватан геройлары\илназ сай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5" y="428625"/>
            <a:ext cx="3917950" cy="2643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4" descr="C:\Users\Admin\Desktop\Резеда\Музей\кирмэн\Фотолар Голназга\Гончар\20160225_1749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5" y="3429000"/>
            <a:ext cx="3714750" cy="2786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перфолента 9"/>
          <p:cNvSpPr/>
          <p:nvPr/>
        </p:nvSpPr>
        <p:spPr>
          <a:xfrm>
            <a:off x="714375" y="142875"/>
            <a:ext cx="7286625" cy="714375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19" name="Прямоугольник 3"/>
          <p:cNvSpPr>
            <a:spLocks noChangeArrowheads="1"/>
          </p:cNvSpPr>
          <p:nvPr/>
        </p:nvSpPr>
        <p:spPr bwMode="auto">
          <a:xfrm>
            <a:off x="357188" y="285750"/>
            <a:ext cx="79295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latin typeface="Times New Roman" pitchFamily="18" charset="0"/>
                <a:cs typeface="Times New Roman" pitchFamily="18" charset="0"/>
              </a:rPr>
              <a:t>Устраиваем викторины, конкурсы и  фестивали </a:t>
            </a:r>
          </a:p>
        </p:txBody>
      </p:sp>
      <p:pic>
        <p:nvPicPr>
          <p:cNvPr id="5" name="Picture 5" descr="C:\Users\Admin\Desktop\ПРЕЗ ПРОГРАММЫ КОН\IMG-20180612-WA0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000125"/>
            <a:ext cx="3660775" cy="2500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C:\Users\Admin\Desktop\ПРЕЗ ПРОГРАММЫ КОН\IMG-20180612-WA00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3786190"/>
            <a:ext cx="3817938" cy="2663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4" descr="C:\Users\Admin\Desktop\ПРЕЗ ПРОГРАММЫ КОН\IMG-20170427-WA00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5" y="1000125"/>
            <a:ext cx="3786188" cy="2500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ятиугольник 11"/>
          <p:cNvSpPr/>
          <p:nvPr/>
        </p:nvSpPr>
        <p:spPr>
          <a:xfrm>
            <a:off x="2071688" y="142875"/>
            <a:ext cx="4572000" cy="500063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43" name="Прямоугольник 4"/>
          <p:cNvSpPr>
            <a:spLocks noChangeArrowheads="1"/>
          </p:cNvSpPr>
          <p:nvPr/>
        </p:nvSpPr>
        <p:spPr bwMode="auto">
          <a:xfrm>
            <a:off x="571500" y="142875"/>
            <a:ext cx="7715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latin typeface="Times New Roman" pitchFamily="18" charset="0"/>
                <a:cs typeface="Times New Roman" pitchFamily="18" charset="0"/>
              </a:rPr>
              <a:t>Музей под открытым небом</a:t>
            </a:r>
          </a:p>
        </p:txBody>
      </p:sp>
      <p:pic>
        <p:nvPicPr>
          <p:cNvPr id="6" name="Picture 6" descr="C:\Users\Admin\Desktop\ПРЕЗ ПРОГРАММЫ КОН\20170826_160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714375"/>
            <a:ext cx="3810000" cy="2506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20170824_143820.jpg"/>
          <p:cNvPicPr>
            <a:picLocks noChangeAspect="1"/>
          </p:cNvPicPr>
          <p:nvPr/>
        </p:nvPicPr>
        <p:blipFill>
          <a:blip r:embed="rId3" cstate="print"/>
          <a:srcRect l="1563" t="2778" r="32812"/>
          <a:stretch>
            <a:fillRect/>
          </a:stretch>
        </p:blipFill>
        <p:spPr>
          <a:xfrm>
            <a:off x="4286250" y="714375"/>
            <a:ext cx="3500438" cy="2559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 descr="C:\Users\Admin\Desktop\ПРЕЗ ПРОГРАММЫ КОН\101_00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50" y="3500438"/>
            <a:ext cx="3500438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Admin\Desktop\Резеда\фото\фотки с телефона\20170824_1419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3571876"/>
            <a:ext cx="3571899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ятиугольник 7"/>
          <p:cNvSpPr/>
          <p:nvPr/>
        </p:nvSpPr>
        <p:spPr>
          <a:xfrm>
            <a:off x="2071688" y="214313"/>
            <a:ext cx="5072062" cy="500062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267" name="Прямоугольник 4"/>
          <p:cNvSpPr>
            <a:spLocks noChangeArrowheads="1"/>
          </p:cNvSpPr>
          <p:nvPr/>
        </p:nvSpPr>
        <p:spPr bwMode="auto">
          <a:xfrm>
            <a:off x="571500" y="214313"/>
            <a:ext cx="7715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latin typeface="Times New Roman" pitchFamily="18" charset="0"/>
                <a:cs typeface="Times New Roman" pitchFamily="18" charset="0"/>
              </a:rPr>
              <a:t>Делимся опытом  </a:t>
            </a:r>
          </a:p>
        </p:txBody>
      </p:sp>
      <p:pic>
        <p:nvPicPr>
          <p:cNvPr id="11268" name="Picture 2" descr="C:\Users\Admin\Desktop\Резеда\Музей\Для баннера Музей Молодая гвардия ТСОШ\Фото\DSC001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1143000"/>
            <a:ext cx="2820987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3" descr="C:\Users\Admin\Desktop\Резеда\Музей\кирмэн\ПРЕЗ ПРОГРАММЫ КОН\IMG_26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8" y="857250"/>
            <a:ext cx="4214812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4" descr="C:\Users\Admin\Desktop\Резеда\Музей\кирмэн\ПРЕЗ ПРОГРАММЫ КОН\IMG_99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50" y="3857625"/>
            <a:ext cx="428625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ятиугольник 7"/>
          <p:cNvSpPr/>
          <p:nvPr/>
        </p:nvSpPr>
        <p:spPr>
          <a:xfrm>
            <a:off x="2071688" y="214313"/>
            <a:ext cx="5072062" cy="500062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267" name="Прямоугольник 4"/>
          <p:cNvSpPr>
            <a:spLocks noChangeArrowheads="1"/>
          </p:cNvSpPr>
          <p:nvPr/>
        </p:nvSpPr>
        <p:spPr bwMode="auto">
          <a:xfrm>
            <a:off x="571500" y="214313"/>
            <a:ext cx="7715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Экскурсии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\Desktop\Резеда\фото\фото 2018-2019\Пузанка экскурсия\20181101_0959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1071546"/>
            <a:ext cx="3929090" cy="2643206"/>
          </a:xfrm>
          <a:prstGeom prst="rect">
            <a:avLst/>
          </a:prstGeom>
          <a:noFill/>
        </p:spPr>
      </p:pic>
      <p:pic>
        <p:nvPicPr>
          <p:cNvPr id="2052" name="Picture 4" descr="C:\Users\Admin\Desktop\Резеда\фото\фото 2018-2019\Пузанка экскурсия\IMG-20181101-WA0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071546"/>
            <a:ext cx="3571900" cy="250033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3929066"/>
            <a:ext cx="3643337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C:\Users\Admin\Desktop\Резеда\фото\фото 2018-2019\Фотки с экскурсии\IMG-20181101-WA00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929066"/>
            <a:ext cx="3810027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5E2237-996D-47B5-8AEA-7634A1AF4584}" type="slidenum">
              <a:rPr lang="ru-RU"/>
              <a:pPr>
                <a:defRPr/>
              </a:pPr>
              <a:t>8</a:t>
            </a:fld>
            <a:endParaRPr lang="ru-RU"/>
          </a:p>
        </p:txBody>
      </p:sp>
      <p:sp>
        <p:nvSpPr>
          <p:cNvPr id="8196" name="Text Box 13"/>
          <p:cNvSpPr txBox="1">
            <a:spLocks noChangeArrowheads="1"/>
          </p:cNvSpPr>
          <p:nvPr/>
        </p:nvSpPr>
        <p:spPr bwMode="auto">
          <a:xfrm>
            <a:off x="152400" y="152400"/>
            <a:ext cx="81375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Историко-краеведческий музей «Из тьмы к свету»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23557" name="Picture 2" descr="C:\Documents and Settings\User\Рабочий стол\выступлениегэ\музеи\IMG_98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00108"/>
            <a:ext cx="74295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D50E21-C724-475F-B83D-841D8CC99F30}" type="slidenum">
              <a:rPr lang="ru-RU"/>
              <a:pPr>
                <a:defRPr/>
              </a:pPr>
              <a:t>9</a:t>
            </a:fld>
            <a:endParaRPr lang="ru-RU"/>
          </a:p>
        </p:txBody>
      </p:sp>
      <p:sp>
        <p:nvSpPr>
          <p:cNvPr id="8196" name="Text Box 13"/>
          <p:cNvSpPr txBox="1">
            <a:spLocks noChangeArrowheads="1"/>
          </p:cNvSpPr>
          <p:nvPr/>
        </p:nvSpPr>
        <p:spPr bwMode="auto">
          <a:xfrm>
            <a:off x="152400" y="152400"/>
            <a:ext cx="8137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Музей «Боевая слава»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25605" name="Picture 2" descr="C:\Documents and Settings\User\Рабочий стол\выступлениегэ\музеи\IMG_98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928670"/>
            <a:ext cx="7680325" cy="511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4920</TotalTime>
  <Words>108</Words>
  <Application>Microsoft Office PowerPoint</Application>
  <PresentationFormat>Экран (4:3)</PresentationFormat>
  <Paragraphs>28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ИМЦ</dc:creator>
  <cp:lastModifiedBy>Admin</cp:lastModifiedBy>
  <cp:revision>203</cp:revision>
  <cp:lastPrinted>2016-08-24T03:51:22Z</cp:lastPrinted>
  <dcterms:created xsi:type="dcterms:W3CDTF">2013-03-24T14:06:14Z</dcterms:created>
  <dcterms:modified xsi:type="dcterms:W3CDTF">2019-10-29T14:06:39Z</dcterms:modified>
</cp:coreProperties>
</file>